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37"/>
  </p:normalViewPr>
  <p:slideViewPr>
    <p:cSldViewPr snapToGrid="0" snapToObjects="1">
      <p:cViewPr varScale="1">
        <p:scale>
          <a:sx n="81" d="100"/>
          <a:sy n="81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69" y="1690688"/>
            <a:ext cx="7675583" cy="4351338"/>
          </a:xfrm>
        </p:spPr>
      </p:pic>
    </p:spTree>
    <p:extLst>
      <p:ext uri="{BB962C8B-B14F-4D97-AF65-F5344CB8AC3E}">
        <p14:creationId xmlns:p14="http://schemas.microsoft.com/office/powerpoint/2010/main" val="6578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931"/>
            <a:ext cx="10515600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Better projects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Outside world sneak</a:t>
            </a:r>
          </a:p>
          <a:p>
            <a:pPr>
              <a:buFont typeface="Arial" charset="0"/>
              <a:buChar char="•"/>
            </a:pPr>
            <a:r>
              <a:rPr lang="en-US" dirty="0"/>
              <a:t>Have fun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8" y="259180"/>
            <a:ext cx="3805695" cy="3805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67" y="259181"/>
            <a:ext cx="3805695" cy="3805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90" y="4185792"/>
            <a:ext cx="4228177" cy="26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17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Hello world</vt:lpstr>
      <vt:lpstr>Me</vt:lpstr>
      <vt:lpstr>My goals</vt:lpstr>
      <vt:lpstr>GIT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Shlomi Ben Shimon</dc:creator>
  <cp:lastModifiedBy>Shlomi Ben Shimon</cp:lastModifiedBy>
  <cp:revision>4</cp:revision>
  <dcterms:created xsi:type="dcterms:W3CDTF">2016-09-11T15:24:14Z</dcterms:created>
  <dcterms:modified xsi:type="dcterms:W3CDTF">2016-09-13T11:54:01Z</dcterms:modified>
</cp:coreProperties>
</file>